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950" r:id="rId2"/>
    <p:sldId id="1344" r:id="rId3"/>
    <p:sldId id="332" r:id="rId4"/>
    <p:sldId id="454" r:id="rId5"/>
    <p:sldId id="455" r:id="rId6"/>
    <p:sldId id="457" r:id="rId7"/>
    <p:sldId id="456" r:id="rId8"/>
    <p:sldId id="463" r:id="rId9"/>
    <p:sldId id="458" r:id="rId10"/>
    <p:sldId id="459" r:id="rId11"/>
    <p:sldId id="460" r:id="rId12"/>
    <p:sldId id="1379" r:id="rId13"/>
    <p:sldId id="1380" r:id="rId14"/>
    <p:sldId id="1381" r:id="rId15"/>
    <p:sldId id="1382" r:id="rId16"/>
    <p:sldId id="1383" r:id="rId17"/>
    <p:sldId id="1384" r:id="rId18"/>
    <p:sldId id="1385" r:id="rId19"/>
    <p:sldId id="1378" r:id="rId20"/>
    <p:sldId id="545" r:id="rId21"/>
    <p:sldId id="546" r:id="rId22"/>
    <p:sldId id="1373" r:id="rId23"/>
    <p:sldId id="547" r:id="rId24"/>
    <p:sldId id="548" r:id="rId25"/>
    <p:sldId id="1374" r:id="rId26"/>
    <p:sldId id="552" r:id="rId27"/>
    <p:sldId id="549" r:id="rId28"/>
    <p:sldId id="550" r:id="rId29"/>
    <p:sldId id="553" r:id="rId30"/>
    <p:sldId id="551" r:id="rId31"/>
    <p:sldId id="1386" r:id="rId32"/>
    <p:sldId id="675" r:id="rId33"/>
    <p:sldId id="581" r:id="rId34"/>
    <p:sldId id="650" r:id="rId35"/>
    <p:sldId id="582" r:id="rId36"/>
    <p:sldId id="676" r:id="rId37"/>
    <p:sldId id="501" r:id="rId38"/>
    <p:sldId id="677" r:id="rId39"/>
    <p:sldId id="518" r:id="rId40"/>
    <p:sldId id="523" r:id="rId41"/>
    <p:sldId id="520" r:id="rId42"/>
    <p:sldId id="521" r:id="rId43"/>
    <p:sldId id="522" r:id="rId44"/>
    <p:sldId id="954" r:id="rId45"/>
    <p:sldId id="1240" r:id="rId46"/>
    <p:sldId id="256" r:id="rId47"/>
    <p:sldId id="257" r:id="rId48"/>
    <p:sldId id="1237" r:id="rId49"/>
    <p:sldId id="1238" r:id="rId50"/>
    <p:sldId id="1336" r:id="rId51"/>
    <p:sldId id="1281" r:id="rId52"/>
    <p:sldId id="1377" r:id="rId53"/>
    <p:sldId id="1339" r:id="rId54"/>
    <p:sldId id="946" r:id="rId55"/>
    <p:sldId id="1387" r:id="rId56"/>
    <p:sldId id="1388" r:id="rId57"/>
    <p:sldId id="1389" r:id="rId58"/>
    <p:sldId id="1390" r:id="rId59"/>
    <p:sldId id="1391" r:id="rId60"/>
    <p:sldId id="1392" r:id="rId61"/>
    <p:sldId id="1393" r:id="rId62"/>
    <p:sldId id="139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460"/>
            <p14:sldId id="1379"/>
            <p14:sldId id="1380"/>
            <p14:sldId id="1381"/>
            <p14:sldId id="1382"/>
            <p14:sldId id="1383"/>
            <p14:sldId id="1384"/>
            <p14:sldId id="1385"/>
            <p14:sldId id="1378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1386"/>
            <p14:sldId id="675"/>
            <p14:sldId id="581"/>
            <p14:sldId id="650"/>
            <p14:sldId id="582"/>
            <p14:sldId id="676"/>
            <p14:sldId id="501"/>
            <p14:sldId id="677"/>
            <p14:sldId id="518"/>
            <p14:sldId id="523"/>
            <p14:sldId id="520"/>
            <p14:sldId id="521"/>
            <p14:sldId id="522"/>
            <p14:sldId id="954"/>
            <p14:sldId id="1240"/>
            <p14:sldId id="256"/>
            <p14:sldId id="257"/>
            <p14:sldId id="1237"/>
            <p14:sldId id="1238"/>
            <p14:sldId id="1336"/>
            <p14:sldId id="1281"/>
            <p14:sldId id="1377"/>
            <p14:sldId id="1339"/>
          </p14:sldIdLst>
        </p14:section>
        <p14:section name="Main Service" id="{4FE2647C-705B-495A-AADF-8CE4EFF28E49}">
          <p14:sldIdLst>
            <p14:sldId id="946"/>
            <p14:sldId id="1387"/>
            <p14:sldId id="1388"/>
            <p14:sldId id="1389"/>
            <p14:sldId id="1390"/>
            <p14:sldId id="1391"/>
            <p14:sldId id="1392"/>
            <p14:sldId id="1393"/>
            <p14:sldId id="1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124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22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EBB9-53F5-AC35-1F7C-F0A2ADA9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9D23-4231-0B1D-AC09-EDCF14166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A9614-CB79-4287-E469-C60225649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0022-6B4E-C709-D03B-C2D4C1585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C295D-24FE-62B2-C9A7-0F7D112C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095CA-B395-ADC1-2926-0B8E407725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0CBF9-75FE-C26B-82DE-61B4B2CF1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1ACEF-56B7-2CBC-3E96-4CB95B71F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02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September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Hell lost another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free I am free I am free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Hell lost another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free I am free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7868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827206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3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51AD6-4CFA-79CD-B036-E66F4B40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3FFD-582A-C2F2-7682-DDBD6DCB326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CCD82-0390-1193-038C-1271F88A892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626F56B9-9788-B5A3-4680-A614FFE1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84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Thank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7169680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Aaron Moses | Chuck Butler | Dante Bowe | Enrique Holmes | Jesse Cline | Maryanne J. George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Aaron Moses Chiriboga Music; Be Essential Songs; </a:t>
            </a:r>
            <a:r>
              <a:rPr lang="en-GB" sz="1200" dirty="0" err="1">
                <a:solidFill>
                  <a:schemeClr val="bg1"/>
                </a:solidFill>
              </a:rPr>
              <a:t>Holmeboy</a:t>
            </a:r>
            <a:r>
              <a:rPr lang="en-GB" sz="1200" dirty="0">
                <a:solidFill>
                  <a:schemeClr val="bg1"/>
                </a:solidFill>
              </a:rPr>
              <a:t> Music Group; Jesse Cline Publishing Designee; Jord A Lil Music; Bethel Worship Publishing; Heritage Worship Music Publishing; Maverick City Publishing; MJ George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0BF0-573C-E304-CE4B-94A094D65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903C-B575-83CC-A0C1-8709FBA1B7D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55D634-7FC8-20E8-E393-608AF6D426EE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0B1166E2-C709-9AF4-48D4-083DA6BD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160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84CD-67FB-95EA-B638-5ED29B24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2F3DB5-8A51-6FB5-91DA-75FF209EF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DA39-FA16-709C-0169-6A015F5195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586538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2577-44A5-72BE-D3BB-50ACE391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ED971D-E8C0-8D49-39C7-1902B652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33409-F54E-5BE1-D62D-F447F02D4D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63437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Wandering into the night wanting a place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weary soul this bag of bones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try with all of my might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just can't win the fight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slowly drifting a vagabond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21658-82D9-9B84-5AFA-28503DDF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just when I ran out of the road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met a man I didn't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 told me that I was not alone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0170-B52E-15DB-4E66-37F70474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DE720-43C6-B247-D5B3-900A2A6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36712"/>
            <a:ext cx="6264696" cy="53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7133098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Anthony Skinner | Chris McClarney | Jonathan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Genesis;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Bethel Music Publishing SESAC; Thirsty Boots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See the tomb where He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the stone rolled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His hands see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Touch His scars and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919671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84720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shackles breaking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 the song of the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moving He is moving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take this freedom take this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feel it rising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here He is here He's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43881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15553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took all our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it in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forgiven we're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forever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by the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is finished it is finished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655514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87671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26711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cannot deny what I've 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Got no choice but to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doubts are </a:t>
            </a:r>
            <a:r>
              <a:rPr lang="en-GB" sz="3600" dirty="0" err="1">
                <a:solidFill>
                  <a:schemeClr val="bg1"/>
                </a:solidFill>
              </a:rPr>
              <a:t>burnin</a:t>
            </a:r>
            <a:r>
              <a:rPr lang="en-GB" sz="3600" dirty="0">
                <a:solidFill>
                  <a:schemeClr val="bg1"/>
                </a:solidFill>
              </a:rPr>
              <a:t>' like ashes in the wind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So, so long to my old friends 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Burden and bitterness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just keep them moving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Nah you </a:t>
            </a:r>
            <a:r>
              <a:rPr lang="en-GB" sz="3600" dirty="0" err="1">
                <a:solidFill>
                  <a:schemeClr val="bg1"/>
                </a:solidFill>
              </a:rPr>
              <a:t>ain't</a:t>
            </a:r>
            <a:r>
              <a:rPr lang="en-GB" sz="3600" dirty="0">
                <a:solidFill>
                  <a:schemeClr val="bg1"/>
                </a:solidFill>
              </a:rPr>
              <a:t> welcome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now till I walk streets of gold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sing of how You saved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wayward son has found his way back 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4844</TotalTime>
  <Words>1928</Words>
  <Application>Microsoft Office PowerPoint</Application>
  <PresentationFormat>On-screen Show (4:3)</PresentationFormat>
  <Paragraphs>345</Paragraphs>
  <Slides>62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163</cp:revision>
  <dcterms:created xsi:type="dcterms:W3CDTF">2024-09-27T16:56:29Z</dcterms:created>
  <dcterms:modified xsi:type="dcterms:W3CDTF">2025-09-22T17:45:21Z</dcterms:modified>
</cp:coreProperties>
</file>